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61" r:id="rId1"/>
    <p:sldMasterId id="2147483656" r:id="rId2"/>
    <p:sldMasterId id="2147483666" r:id="rId3"/>
  </p:sldMasterIdLst>
  <p:notesMasterIdLst>
    <p:notesMasterId r:id="rId17"/>
  </p:notesMasterIdLst>
  <p:sldIdLst>
    <p:sldId id="267" r:id="rId4"/>
    <p:sldId id="262" r:id="rId5"/>
    <p:sldId id="263" r:id="rId6"/>
    <p:sldId id="270" r:id="rId7"/>
    <p:sldId id="272" r:id="rId8"/>
    <p:sldId id="277" r:id="rId9"/>
    <p:sldId id="278" r:id="rId10"/>
    <p:sldId id="279" r:id="rId11"/>
    <p:sldId id="271" r:id="rId12"/>
    <p:sldId id="274" r:id="rId13"/>
    <p:sldId id="280" r:id="rId14"/>
    <p:sldId id="268" r:id="rId15"/>
    <p:sldId id="276" r:id="rId16"/>
  </p:sldIdLst>
  <p:sldSz cx="12192000" cy="6858000"/>
  <p:notesSz cx="6858000" cy="9144000"/>
  <p:embeddedFontLs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SamsungOne 450C" panose="020B0506030303020204" charset="0"/>
      <p:regular r:id="rId22"/>
    </p:embeddedFont>
    <p:embeddedFont>
      <p:font typeface="SamsungOne 800C" panose="020B0906030303020204" charset="0"/>
      <p:bold r:id="rId23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8E4"/>
    <a:srgbClr val="44546A"/>
    <a:srgbClr val="005FD2"/>
    <a:srgbClr val="FFCC00"/>
    <a:srgbClr val="33CCFF"/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119" autoAdjust="0"/>
    <p:restoredTop sz="94660"/>
  </p:normalViewPr>
  <p:slideViewPr>
    <p:cSldViewPr snapToGrid="0">
      <p:cViewPr varScale="1">
        <p:scale>
          <a:sx n="127" d="100"/>
          <a:sy n="127" d="100"/>
        </p:scale>
        <p:origin x="156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font" Target="fonts/font1.fntdata"/><Relationship Id="rId26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font" Target="fonts/font4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notesMaster" Target="notesMasters/notesMaster1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6.fntdata"/><Relationship Id="rId10" Type="http://schemas.openxmlformats.org/officeDocument/2006/relationships/slide" Target="slides/slide7.xml"/><Relationship Id="rId19" Type="http://schemas.openxmlformats.org/officeDocument/2006/relationships/font" Target="fonts/font2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5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F54CC1-97CB-44AD-8DAB-B216F30CF3E3}" type="datetimeFigureOut">
              <a:rPr lang="ru-RU" smtClean="0"/>
              <a:t>10.05.2024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C1BEDC-14E0-454C-9320-42DD4A99B1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26825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2" y="2213452"/>
            <a:ext cx="6919275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278870086"/>
      </p:ext>
    </p:extLst>
  </p:cSld>
  <p:clrMapOvr>
    <a:masterClrMapping/>
  </p:clrMapOvr>
  <p:transition spd="slow"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231331F-A4ED-4B6B-A362-4C33116611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603914"/>
      </p:ext>
    </p:extLst>
  </p:cSld>
  <p:clrMapOvr>
    <a:masterClrMapping/>
  </p:clrMapOvr>
  <p:transition spd="slow"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3" y="2213452"/>
            <a:ext cx="6919273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740121415"/>
      </p:ext>
    </p:extLst>
  </p:cSld>
  <p:clrMapOvr>
    <a:masterClrMapping/>
  </p:clrMapOvr>
  <p:transition spd="slow">
    <p:wipe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485152269"/>
      </p:ext>
    </p:extLst>
  </p:cSld>
  <p:clrMapOvr>
    <a:masterClrMapping/>
  </p:clrMapOvr>
  <p:transition spd="slow">
    <p:wipe dir="r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10.05.2024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0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02360827"/>
      </p:ext>
    </p:extLst>
  </p:cSld>
  <p:clrMapOvr>
    <a:masterClrMapping/>
  </p:clrMapOvr>
  <p:transition spd="slow">
    <p:wipe dir="r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10.05.2024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5" y="284686"/>
            <a:ext cx="2256146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DE6FEDBC-E054-46D7-A4B5-BA17161830A3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:a16="http://schemas.microsoft.com/office/drawing/2014/main" id="{C57BA726-7596-4684-987C-0418D082C45A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:a16="http://schemas.microsoft.com/office/drawing/2014/main" id="{EAC0FEF1-F517-46FA-9D26-8F3BFCF6B2CB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:a16="http://schemas.microsoft.com/office/drawing/2014/main" id="{4CB5A5B0-D5E2-4D8D-BA2A-CE01675CD744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359F6DE8-3C45-4A77-B595-BE5DECF4CD20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5842707"/>
      </p:ext>
    </p:extLst>
  </p:cSld>
  <p:clrMapOvr>
    <a:masterClrMapping/>
  </p:clrMapOvr>
  <p:transition spd="slow">
    <p:wipe dir="r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45495A5-7BF2-415A-832E-632F6DF4CA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10209"/>
      </p:ext>
    </p:extLst>
  </p:cSld>
  <p:clrMapOvr>
    <a:masterClrMapping/>
  </p:clrMapOvr>
  <p:transition spd="slow"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393711510"/>
      </p:ext>
    </p:extLst>
  </p:cSld>
  <p:clrMapOvr>
    <a:masterClrMapping/>
  </p:clrMapOvr>
  <p:transition spd="slow"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10.05.2024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1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50628948"/>
      </p:ext>
    </p:extLst>
  </p:cSld>
  <p:clrMapOvr>
    <a:masterClrMapping/>
  </p:clrMapOvr>
  <p:transition spd="slow"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10.05.2024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478F91C3-DE8F-4010-B841-AD81B2F131AC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:a16="http://schemas.microsoft.com/office/drawing/2014/main" id="{7CD712D0-ABAD-417F-A8DE-F339E8E07BFC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:a16="http://schemas.microsoft.com/office/drawing/2014/main" id="{A81D116E-2FE6-40DD-870A-A2431AD34AAE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:a16="http://schemas.microsoft.com/office/drawing/2014/main" id="{5828D169-DE16-4B5D-9C24-2E4D258CB92D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6F82494C-638A-46D7-8F2B-E59AA584B00A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1492465"/>
      </p:ext>
    </p:extLst>
  </p:cSld>
  <p:clrMapOvr>
    <a:masterClrMapping/>
  </p:clrMapOvr>
  <p:transition spd="slow"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5136E0A-2786-4EE7-B8D1-28A3A5239F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390833"/>
      </p:ext>
    </p:extLst>
  </p:cSld>
  <p:clrMapOvr>
    <a:masterClrMapping/>
  </p:clrMapOvr>
  <p:transition spd="slow"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9CEEEEA-B454-43EA-A738-2FE34DF3CB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169" y="2199702"/>
            <a:ext cx="7035117" cy="247179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523514"/>
      </p:ext>
    </p:extLst>
  </p:cSld>
  <p:clrMapOvr>
    <a:masterClrMapping/>
  </p:clrMapOvr>
  <p:transition spd="slow"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037543"/>
      </p:ext>
    </p:extLst>
  </p:cSld>
  <p:clrMapOvr>
    <a:masterClrMapping/>
  </p:clrMapOvr>
  <p:transition spd="slow"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10.05.2024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82A927BB-4456-4AA2-AF00-6090662CA4DC}"/>
              </a:ext>
            </a:extLst>
          </p:cNvPr>
          <p:cNvGrpSpPr/>
          <p:nvPr userDrawn="1"/>
        </p:nvGrpSpPr>
        <p:grpSpPr>
          <a:xfrm>
            <a:off x="-1" y="9429"/>
            <a:ext cx="1608943" cy="6839144"/>
            <a:chOff x="-1" y="9429"/>
            <a:chExt cx="1608943" cy="6839144"/>
          </a:xfrm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C463AE3D-6F37-4235-8BFD-EBD8FEC3C1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2B2F3198-1EA3-4864-9C8E-69839F491D9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FD1F5E58-08B9-43B6-9CF8-68AF52E6DFA1}"/>
              </a:ext>
            </a:extLst>
          </p:cNvPr>
          <p:cNvGrpSpPr/>
          <p:nvPr userDrawn="1"/>
        </p:nvGrpSpPr>
        <p:grpSpPr>
          <a:xfrm rot="10800000">
            <a:off x="10549328" y="0"/>
            <a:ext cx="1608943" cy="6839144"/>
            <a:chOff x="-1" y="9429"/>
            <a:chExt cx="1608943" cy="6839144"/>
          </a:xfrm>
        </p:grpSpPr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344523D2-5A2A-4FE2-A104-DD929904318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60F1EB72-0D3C-4CF7-BA89-80474328040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5F5847C-DF9A-4E8F-8AC9-E8FD1232648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4948" y="1294574"/>
            <a:ext cx="4802576" cy="168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180055"/>
      </p:ext>
    </p:extLst>
  </p:cSld>
  <p:clrMapOvr>
    <a:masterClrMapping/>
  </p:clrMapOvr>
  <p:transition spd="slow"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10.05.2024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EBF6EA5-4E5B-4CD5-90BE-6CA4D9B093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5400000">
            <a:off x="-1030206" y="1039634"/>
            <a:ext cx="3201056" cy="114064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50C46FF-DB49-4C1C-AE2F-D07AD97199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5842"/>
          <a:stretch/>
        </p:blipFill>
        <p:spPr>
          <a:xfrm rot="16200000">
            <a:off x="-796056" y="4443574"/>
            <a:ext cx="3201056" cy="160894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BF37052-BE88-4EBF-AE14-CA53F211E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16200000">
            <a:off x="9987420" y="4668294"/>
            <a:ext cx="3201056" cy="1140645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6E0BA85F-8686-49EF-92CE-C81DFD54345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409985"/>
      </p:ext>
    </p:extLst>
  </p:cSld>
  <p:clrMapOvr>
    <a:masterClrMapping/>
  </p:clrMapOvr>
  <p:transition spd="slow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10.05.2024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3349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71" r:id="rId2"/>
    <p:sldLayoutId id="2147483663" r:id="rId3"/>
    <p:sldLayoutId id="2147483664" r:id="rId4"/>
    <p:sldLayoutId id="2147483665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72BC7-7823-4DF6-81F1-7CEFB7B3C33C}" type="datetime1">
              <a:rPr lang="ru-RU" smtClean="0"/>
              <a:t>10.05.2024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2118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73" r:id="rId2"/>
    <p:sldLayoutId id="2147483658" r:id="rId3"/>
    <p:sldLayoutId id="2147483659" r:id="rId4"/>
    <p:sldLayoutId id="214748366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10.05.2024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9306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74" r:id="rId2"/>
    <p:sldLayoutId id="2147483668" r:id="rId3"/>
    <p:sldLayoutId id="2147483669" r:id="rId4"/>
    <p:sldLayoutId id="214748367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54341414"/>
      </p:ext>
    </p:extLst>
  </p:cSld>
  <p:clrMapOvr>
    <a:masterClrMapping/>
  </p:clrMapOvr>
  <p:transition spd="slow">
    <p:wipe dir="r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3138" y="6381288"/>
            <a:ext cx="2743200" cy="365125"/>
          </a:xfrm>
        </p:spPr>
        <p:txBody>
          <a:bodyPr/>
          <a:lstStyle/>
          <a:p>
            <a:fld id="{0C944032-3D28-4E68-B92B-ACC4BF1020C3}" type="datetime1">
              <a:rPr lang="ru-RU" smtClean="0"/>
              <a:t>10.05.2024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10</a:t>
            </a:fld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138" y="664664"/>
            <a:ext cx="9257907" cy="690677"/>
          </a:xfrm>
        </p:spPr>
        <p:txBody>
          <a:bodyPr/>
          <a:lstStyle/>
          <a:p>
            <a:r>
              <a:rPr lang="ru-RU" b="1" dirty="0"/>
              <a:t>Результат</a:t>
            </a:r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169FC5DA-1FB8-44B9-8F06-2991DE983A4E}"/>
              </a:ext>
            </a:extLst>
          </p:cNvPr>
          <p:cNvSpPr txBox="1">
            <a:spLocks/>
          </p:cNvSpPr>
          <p:nvPr/>
        </p:nvSpPr>
        <p:spPr>
          <a:xfrm>
            <a:off x="993913" y="2077278"/>
            <a:ext cx="2435087" cy="9442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DB59802-0E7A-40A1-8237-19424261FE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3611" y="1762870"/>
            <a:ext cx="8821518" cy="3892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743470"/>
      </p:ext>
    </p:extLst>
  </p:cSld>
  <p:clrMapOvr>
    <a:masterClrMapping/>
  </p:clrMapOvr>
  <p:transition spd="slow">
    <p:wipe dir="r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3138" y="6381288"/>
            <a:ext cx="2743200" cy="365125"/>
          </a:xfrm>
        </p:spPr>
        <p:txBody>
          <a:bodyPr/>
          <a:lstStyle/>
          <a:p>
            <a:fld id="{0C944032-3D28-4E68-B92B-ACC4BF1020C3}" type="datetime1">
              <a:rPr lang="ru-RU" smtClean="0"/>
              <a:t>10.05.2024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11</a:t>
            </a:fld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138" y="664664"/>
            <a:ext cx="9257907" cy="690677"/>
          </a:xfrm>
        </p:spPr>
        <p:txBody>
          <a:bodyPr/>
          <a:lstStyle/>
          <a:p>
            <a:r>
              <a:rPr lang="ru-RU" b="1" dirty="0"/>
              <a:t>Результат</a:t>
            </a:r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169FC5DA-1FB8-44B9-8F06-2991DE983A4E}"/>
              </a:ext>
            </a:extLst>
          </p:cNvPr>
          <p:cNvSpPr txBox="1">
            <a:spLocks/>
          </p:cNvSpPr>
          <p:nvPr/>
        </p:nvSpPr>
        <p:spPr>
          <a:xfrm>
            <a:off x="993913" y="2077278"/>
            <a:ext cx="2435087" cy="9442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35828ED-FCE3-4E1B-983B-3F160F3348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8280" y="1469572"/>
            <a:ext cx="3100351" cy="109630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FD10F93-9FB4-446D-A3AD-AE1A3DF248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913" y="1355341"/>
            <a:ext cx="5517266" cy="4554318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42FCE6D3-9E6F-4CAB-82B4-075FB07F4C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9527" y="2603381"/>
            <a:ext cx="3019104" cy="3003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960254"/>
      </p:ext>
    </p:extLst>
  </p:cSld>
  <p:clrMapOvr>
    <a:masterClrMapping/>
  </p:clrMapOvr>
  <p:transition spd="slow">
    <p:wipe dir="r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4">
            <a:extLst>
              <a:ext uri="{FF2B5EF4-FFF2-40B4-BE49-F238E27FC236}">
                <a16:creationId xmlns:a16="http://schemas.microsoft.com/office/drawing/2014/main" id="{012A0AEA-A340-4B7E-A34C-1D021F947F86}"/>
              </a:ext>
            </a:extLst>
          </p:cNvPr>
          <p:cNvSpPr txBox="1">
            <a:spLocks/>
          </p:cNvSpPr>
          <p:nvPr/>
        </p:nvSpPr>
        <p:spPr>
          <a:xfrm>
            <a:off x="2941590" y="3172695"/>
            <a:ext cx="6308819" cy="116736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4800" b="1" dirty="0"/>
              <a:t>Спасибо за внимание</a:t>
            </a:r>
          </a:p>
        </p:txBody>
      </p:sp>
    </p:spTree>
    <p:extLst>
      <p:ext uri="{BB962C8B-B14F-4D97-AF65-F5344CB8AC3E}">
        <p14:creationId xmlns:p14="http://schemas.microsoft.com/office/powerpoint/2010/main" val="3064298795"/>
      </p:ext>
    </p:extLst>
  </p:cSld>
  <p:clrMapOvr>
    <a:masterClrMapping/>
  </p:clrMapOvr>
  <p:transition spd="slow">
    <p:wipe dir="r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E9E66B1E-7686-4AAA-8D02-C2BE5B8570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6174" y="3239207"/>
            <a:ext cx="2479652" cy="379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451248"/>
      </p:ext>
    </p:extLst>
  </p:cSld>
  <p:clrMapOvr>
    <a:masterClrMapping/>
  </p:clrMapOvr>
  <p:transition spd="slow"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AD42FB-C595-4448-903C-F423BC2C93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40110" y="2748674"/>
            <a:ext cx="9144000" cy="1360652"/>
          </a:xfrm>
        </p:spPr>
        <p:txBody>
          <a:bodyPr>
            <a:normAutofit/>
          </a:bodyPr>
          <a:lstStyle/>
          <a:p>
            <a:r>
              <a:rPr lang="en-US" b="1" dirty="0" err="1"/>
              <a:t>DinoRush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D124A35-A450-4D5D-9EE2-711DE86C0C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1360652"/>
          </a:xfrm>
        </p:spPr>
        <p:txBody>
          <a:bodyPr>
            <a:normAutofit/>
          </a:bodyPr>
          <a:lstStyle/>
          <a:p>
            <a:r>
              <a:rPr lang="ru-RU" dirty="0"/>
              <a:t>Автор: Снорикова Дарья</a:t>
            </a:r>
          </a:p>
          <a:p>
            <a:r>
              <a:rPr lang="ru-RU" dirty="0"/>
              <a:t>Руководитель: </a:t>
            </a:r>
            <a:r>
              <a:rPr lang="ru-RU" dirty="0" err="1"/>
              <a:t>Ионисян</a:t>
            </a:r>
            <a:r>
              <a:rPr lang="ru-RU" dirty="0"/>
              <a:t> Андрей Сергеевич</a:t>
            </a:r>
          </a:p>
          <a:p>
            <a:r>
              <a:rPr lang="ru-RU" dirty="0" err="1"/>
              <a:t>г.Ставрополь</a:t>
            </a:r>
            <a:endParaRPr lang="ru-RU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39171CC-B167-447C-A9FD-65D1523FB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C8884-0561-42A9-AF80-F6A6938D0E7A}" type="datetime1">
              <a:rPr lang="ru-RU" smtClean="0"/>
              <a:t>10.05.2024</a:t>
            </a:fld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9035B88-EA81-4BAC-AD5C-7793E9817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08832051"/>
      </p:ext>
    </p:extLst>
  </p:cSld>
  <p:clrMapOvr>
    <a:masterClrMapping/>
  </p:clrMapOvr>
  <p:transition spd="slow">
    <p:wipe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3138" y="6381288"/>
            <a:ext cx="2743200" cy="365125"/>
          </a:xfrm>
        </p:spPr>
        <p:txBody>
          <a:bodyPr/>
          <a:lstStyle/>
          <a:p>
            <a:fld id="{0C944032-3D28-4E68-B92B-ACC4BF1020C3}" type="datetime1">
              <a:rPr lang="ru-RU" smtClean="0"/>
              <a:t>10.05.2024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3</a:t>
            </a:fld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138" y="666899"/>
            <a:ext cx="9257907" cy="690677"/>
          </a:xfrm>
        </p:spPr>
        <p:txBody>
          <a:bodyPr/>
          <a:lstStyle/>
          <a:p>
            <a:r>
              <a:rPr lang="ru-RU" b="1" dirty="0"/>
              <a:t>Описание проекта</a:t>
            </a:r>
          </a:p>
        </p:txBody>
      </p:sp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D886C80E-CC0D-4575-BD66-5A7C11006F28}"/>
              </a:ext>
            </a:extLst>
          </p:cNvPr>
          <p:cNvSpPr txBox="1">
            <a:spLocks/>
          </p:cNvSpPr>
          <p:nvPr/>
        </p:nvSpPr>
        <p:spPr>
          <a:xfrm>
            <a:off x="863138" y="1505478"/>
            <a:ext cx="9144000" cy="192352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err="1"/>
              <a:t>DinoRush</a:t>
            </a:r>
            <a:r>
              <a:rPr lang="en-US" dirty="0"/>
              <a:t> – </a:t>
            </a:r>
            <a:r>
              <a:rPr lang="ru-RU" dirty="0"/>
              <a:t>аркадная игра про бегущего динозаврика, на основе игры </a:t>
            </a:r>
            <a:r>
              <a:rPr lang="en-US" dirty="0"/>
              <a:t>google chrome. </a:t>
            </a:r>
            <a:r>
              <a:rPr lang="ru-RU" dirty="0"/>
              <a:t> Цель – избегать препятствия и прожить как можно дольше, заработав при этом очки. 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E946248-4D98-4E24-A4BE-D7876BA2AA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3468" y="3170024"/>
            <a:ext cx="3539952" cy="2843568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9E0F8B91-B1C3-4EC8-9D12-7E1F929AE7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3420" y="3303366"/>
            <a:ext cx="1443986" cy="2490759"/>
          </a:xfrm>
          <a:prstGeom prst="rect">
            <a:avLst/>
          </a:prstGeom>
        </p:spPr>
      </p:pic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1270572E-3689-4BDC-B8F7-05579379FEA7}"/>
              </a:ext>
            </a:extLst>
          </p:cNvPr>
          <p:cNvSpPr/>
          <p:nvPr/>
        </p:nvSpPr>
        <p:spPr>
          <a:xfrm>
            <a:off x="5084403" y="5880999"/>
            <a:ext cx="1739347" cy="45719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85FB3734-58FE-40A7-BD7C-CB0AF7DA3805}"/>
              </a:ext>
            </a:extLst>
          </p:cNvPr>
          <p:cNvSpPr/>
          <p:nvPr/>
        </p:nvSpPr>
        <p:spPr>
          <a:xfrm>
            <a:off x="3846509" y="5655365"/>
            <a:ext cx="188778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25125239"/>
      </p:ext>
    </p:extLst>
  </p:cSld>
  <p:clrMapOvr>
    <a:masterClrMapping/>
  </p:clrMapOvr>
  <p:transition spd="slow"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3138" y="6381288"/>
            <a:ext cx="2743200" cy="365125"/>
          </a:xfrm>
        </p:spPr>
        <p:txBody>
          <a:bodyPr/>
          <a:lstStyle/>
          <a:p>
            <a:fld id="{0C944032-3D28-4E68-B92B-ACC4BF1020C3}" type="datetime1">
              <a:rPr lang="ru-RU" smtClean="0"/>
              <a:t>10.05.2024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4</a:t>
            </a:fld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137" y="1202243"/>
            <a:ext cx="9257907" cy="690677"/>
          </a:xfrm>
        </p:spPr>
        <p:txBody>
          <a:bodyPr/>
          <a:lstStyle/>
          <a:p>
            <a:r>
              <a:rPr lang="ru-RU" b="1" dirty="0"/>
              <a:t>Особенности проекта</a:t>
            </a:r>
          </a:p>
        </p:txBody>
      </p:sp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D886C80E-CC0D-4575-BD66-5A7C11006F28}"/>
              </a:ext>
            </a:extLst>
          </p:cNvPr>
          <p:cNvSpPr txBox="1">
            <a:spLocks/>
          </p:cNvSpPr>
          <p:nvPr/>
        </p:nvSpPr>
        <p:spPr>
          <a:xfrm>
            <a:off x="920090" y="2467238"/>
            <a:ext cx="9144000" cy="267129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Язык программирования </a:t>
            </a:r>
            <a:r>
              <a:rPr lang="en-US" dirty="0"/>
              <a:t>Java</a:t>
            </a:r>
          </a:p>
          <a:p>
            <a:r>
              <a:rPr lang="ru-RU" dirty="0"/>
              <a:t>Игровой движок </a:t>
            </a:r>
            <a:r>
              <a:rPr lang="en-US" dirty="0" err="1"/>
              <a:t>JMonkey</a:t>
            </a:r>
            <a:r>
              <a:rPr lang="en-US" dirty="0"/>
              <a:t> Engine 3</a:t>
            </a:r>
          </a:p>
          <a:p>
            <a:r>
              <a:rPr lang="ru-RU" dirty="0"/>
              <a:t>3</a:t>
            </a:r>
            <a:r>
              <a:rPr lang="en-US" dirty="0"/>
              <a:t>D</a:t>
            </a:r>
            <a:endParaRPr lang="ru-RU" dirty="0"/>
          </a:p>
          <a:p>
            <a:r>
              <a:rPr lang="ru-RU" dirty="0"/>
              <a:t>Звуковые эффекты</a:t>
            </a:r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169FC5DA-1FB8-44B9-8F06-2991DE983A4E}"/>
              </a:ext>
            </a:extLst>
          </p:cNvPr>
          <p:cNvSpPr txBox="1">
            <a:spLocks/>
          </p:cNvSpPr>
          <p:nvPr/>
        </p:nvSpPr>
        <p:spPr>
          <a:xfrm>
            <a:off x="993913" y="2077278"/>
            <a:ext cx="2435087" cy="9442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79835925"/>
      </p:ext>
    </p:extLst>
  </p:cSld>
  <p:clrMapOvr>
    <a:masterClrMapping/>
  </p:clrMapOvr>
  <p:transition spd="slow">
    <p:wipe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3138" y="6381288"/>
            <a:ext cx="2743200" cy="365125"/>
          </a:xfrm>
        </p:spPr>
        <p:txBody>
          <a:bodyPr/>
          <a:lstStyle/>
          <a:p>
            <a:fld id="{0C944032-3D28-4E68-B92B-ACC4BF1020C3}" type="datetime1">
              <a:rPr lang="ru-RU" smtClean="0"/>
              <a:t>10.05.2024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5</a:t>
            </a:fld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138" y="597267"/>
            <a:ext cx="9257907" cy="690677"/>
          </a:xfrm>
        </p:spPr>
        <p:txBody>
          <a:bodyPr/>
          <a:lstStyle/>
          <a:p>
            <a:r>
              <a:rPr lang="ru-RU" b="1" dirty="0"/>
              <a:t>Структура проекта</a:t>
            </a:r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169FC5DA-1FB8-44B9-8F06-2991DE983A4E}"/>
              </a:ext>
            </a:extLst>
          </p:cNvPr>
          <p:cNvSpPr txBox="1">
            <a:spLocks/>
          </p:cNvSpPr>
          <p:nvPr/>
        </p:nvSpPr>
        <p:spPr>
          <a:xfrm>
            <a:off x="993913" y="2077278"/>
            <a:ext cx="2435087" cy="9442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dirty="0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FAD3B530-BB6A-4FC9-8FCD-B8FEA61151E3}"/>
              </a:ext>
            </a:extLst>
          </p:cNvPr>
          <p:cNvSpPr/>
          <p:nvPr/>
        </p:nvSpPr>
        <p:spPr>
          <a:xfrm>
            <a:off x="4368032" y="1227500"/>
            <a:ext cx="2991679" cy="566531"/>
          </a:xfrm>
          <a:prstGeom prst="rect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rgbClr val="0068E4"/>
                </a:solidFill>
              </a:rPr>
              <a:t>LaunchActivity</a:t>
            </a:r>
            <a:endParaRPr lang="ru-RU" dirty="0">
              <a:solidFill>
                <a:srgbClr val="0068E4"/>
              </a:solidFill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22B99BE2-6899-43C7-B5BC-CE7EC1525A53}"/>
              </a:ext>
            </a:extLst>
          </p:cNvPr>
          <p:cNvSpPr/>
          <p:nvPr/>
        </p:nvSpPr>
        <p:spPr>
          <a:xfrm>
            <a:off x="4368032" y="2121085"/>
            <a:ext cx="2991679" cy="5665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rgbClr val="0068E4"/>
                </a:solidFill>
              </a:rPr>
              <a:t>GameActivity</a:t>
            </a:r>
            <a:endParaRPr lang="ru-RU" dirty="0">
              <a:solidFill>
                <a:srgbClr val="0068E4"/>
              </a:solidFill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E4D3000-91FA-49DB-A9D3-E1328B1D296B}"/>
              </a:ext>
            </a:extLst>
          </p:cNvPr>
          <p:cNvSpPr/>
          <p:nvPr/>
        </p:nvSpPr>
        <p:spPr>
          <a:xfrm>
            <a:off x="4368032" y="3018530"/>
            <a:ext cx="2991679" cy="5665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rgbClr val="0068E4"/>
                </a:solidFill>
              </a:rPr>
              <a:t>GameView</a:t>
            </a:r>
            <a:endParaRPr lang="ru-RU" dirty="0">
              <a:solidFill>
                <a:srgbClr val="0068E4"/>
              </a:solidFill>
            </a:endParaRP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7BC7E656-8CE8-48EF-BCC8-899AD41FB5F1}"/>
              </a:ext>
            </a:extLst>
          </p:cNvPr>
          <p:cNvSpPr/>
          <p:nvPr/>
        </p:nvSpPr>
        <p:spPr>
          <a:xfrm>
            <a:off x="4864626" y="3882955"/>
            <a:ext cx="1998487" cy="54499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rgbClr val="0068E4"/>
                </a:solidFill>
              </a:rPr>
              <a:t>GameObject</a:t>
            </a:r>
            <a:endParaRPr lang="ru-RU" dirty="0">
              <a:solidFill>
                <a:srgbClr val="0068E4"/>
              </a:solidFill>
            </a:endParaRP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9B837D08-2A9F-49C6-AADB-22D7141B3A7B}"/>
              </a:ext>
            </a:extLst>
          </p:cNvPr>
          <p:cNvSpPr/>
          <p:nvPr/>
        </p:nvSpPr>
        <p:spPr>
          <a:xfrm>
            <a:off x="849374" y="3840875"/>
            <a:ext cx="1998487" cy="54499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68E4"/>
                </a:solidFill>
              </a:rPr>
              <a:t>Dino</a:t>
            </a:r>
            <a:endParaRPr lang="ru-RU" dirty="0">
              <a:solidFill>
                <a:srgbClr val="0068E4"/>
              </a:solidFill>
            </a:endParaRP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6FB43784-8C1A-49C4-B892-8FB6E5F6E8C8}"/>
              </a:ext>
            </a:extLst>
          </p:cNvPr>
          <p:cNvSpPr/>
          <p:nvPr/>
        </p:nvSpPr>
        <p:spPr>
          <a:xfrm>
            <a:off x="7636294" y="4974833"/>
            <a:ext cx="1998487" cy="544995"/>
          </a:xfrm>
          <a:prstGeom prst="rect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68E4"/>
                </a:solidFill>
              </a:rPr>
              <a:t>Cloud</a:t>
            </a:r>
            <a:endParaRPr lang="ru-RU" dirty="0">
              <a:solidFill>
                <a:srgbClr val="0068E4"/>
              </a:solidFill>
            </a:endParaRP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0FA07EC6-C806-4B1D-9FC8-B518FE781180}"/>
              </a:ext>
            </a:extLst>
          </p:cNvPr>
          <p:cNvSpPr/>
          <p:nvPr/>
        </p:nvSpPr>
        <p:spPr>
          <a:xfrm>
            <a:off x="2234737" y="4974833"/>
            <a:ext cx="1998487" cy="544995"/>
          </a:xfrm>
          <a:prstGeom prst="rect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68E4"/>
                </a:solidFill>
              </a:rPr>
              <a:t>Cactus</a:t>
            </a:r>
            <a:endParaRPr lang="ru-RU" dirty="0">
              <a:solidFill>
                <a:srgbClr val="0068E4"/>
              </a:solidFill>
            </a:endParaRP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065A6652-37EC-4B57-A8E9-C03CEEBEE6B9}"/>
              </a:ext>
            </a:extLst>
          </p:cNvPr>
          <p:cNvSpPr/>
          <p:nvPr/>
        </p:nvSpPr>
        <p:spPr>
          <a:xfrm>
            <a:off x="4864627" y="4974833"/>
            <a:ext cx="1998487" cy="544995"/>
          </a:xfrm>
          <a:prstGeom prst="rect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rgbClr val="0068E4"/>
                </a:solidFill>
              </a:rPr>
              <a:t>Pterod</a:t>
            </a:r>
            <a:endParaRPr lang="ru-RU" dirty="0">
              <a:solidFill>
                <a:srgbClr val="0068E4"/>
              </a:solidFill>
            </a:endParaRPr>
          </a:p>
        </p:txBody>
      </p:sp>
      <p:cxnSp>
        <p:nvCxnSpPr>
          <p:cNvPr id="10" name="Соединитель: уступ 9">
            <a:extLst>
              <a:ext uri="{FF2B5EF4-FFF2-40B4-BE49-F238E27FC236}">
                <a16:creationId xmlns:a16="http://schemas.microsoft.com/office/drawing/2014/main" id="{C29636AF-7C1C-4618-8981-CFF54887B9DF}"/>
              </a:ext>
            </a:extLst>
          </p:cNvPr>
          <p:cNvCxnSpPr>
            <a:stCxn id="11" idx="1"/>
            <a:endCxn id="15" idx="0"/>
          </p:cNvCxnSpPr>
          <p:nvPr/>
        </p:nvCxnSpPr>
        <p:spPr>
          <a:xfrm rot="10800000" flipV="1">
            <a:off x="1848618" y="3301795"/>
            <a:ext cx="2519414" cy="539079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Соединитель: уступ 19">
            <a:extLst>
              <a:ext uri="{FF2B5EF4-FFF2-40B4-BE49-F238E27FC236}">
                <a16:creationId xmlns:a16="http://schemas.microsoft.com/office/drawing/2014/main" id="{9B7485F9-BCC0-4A70-B615-173AABC520DB}"/>
              </a:ext>
            </a:extLst>
          </p:cNvPr>
          <p:cNvCxnSpPr>
            <a:stCxn id="11" idx="2"/>
            <a:endCxn id="14" idx="0"/>
          </p:cNvCxnSpPr>
          <p:nvPr/>
        </p:nvCxnSpPr>
        <p:spPr>
          <a:xfrm rot="5400000">
            <a:off x="5714924" y="3734007"/>
            <a:ext cx="297894" cy="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 стрелкой 22">
            <a:extLst>
              <a:ext uri="{FF2B5EF4-FFF2-40B4-BE49-F238E27FC236}">
                <a16:creationId xmlns:a16="http://schemas.microsoft.com/office/drawing/2014/main" id="{FDAE79A3-2F41-49CF-AD4A-F3C5A229AF5F}"/>
              </a:ext>
            </a:extLst>
          </p:cNvPr>
          <p:cNvCxnSpPr>
            <a:cxnSpLocks/>
            <a:stCxn id="14" idx="2"/>
            <a:endCxn id="18" idx="0"/>
          </p:cNvCxnSpPr>
          <p:nvPr/>
        </p:nvCxnSpPr>
        <p:spPr>
          <a:xfrm>
            <a:off x="5863870" y="4427950"/>
            <a:ext cx="1" cy="54688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Соединитель: уступ 25">
            <a:extLst>
              <a:ext uri="{FF2B5EF4-FFF2-40B4-BE49-F238E27FC236}">
                <a16:creationId xmlns:a16="http://schemas.microsoft.com/office/drawing/2014/main" id="{F248D465-9F0F-40E9-B856-21E146D3C254}"/>
              </a:ext>
            </a:extLst>
          </p:cNvPr>
          <p:cNvCxnSpPr>
            <a:stCxn id="14" idx="3"/>
            <a:endCxn id="16" idx="0"/>
          </p:cNvCxnSpPr>
          <p:nvPr/>
        </p:nvCxnSpPr>
        <p:spPr>
          <a:xfrm>
            <a:off x="6863113" y="4155453"/>
            <a:ext cx="1772425" cy="819380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Соединитель: уступ 27">
            <a:extLst>
              <a:ext uri="{FF2B5EF4-FFF2-40B4-BE49-F238E27FC236}">
                <a16:creationId xmlns:a16="http://schemas.microsoft.com/office/drawing/2014/main" id="{6696C0D8-5E9A-426B-AA50-E30F8E7A2393}"/>
              </a:ext>
            </a:extLst>
          </p:cNvPr>
          <p:cNvCxnSpPr>
            <a:stCxn id="14" idx="1"/>
            <a:endCxn id="17" idx="0"/>
          </p:cNvCxnSpPr>
          <p:nvPr/>
        </p:nvCxnSpPr>
        <p:spPr>
          <a:xfrm rot="10800000" flipV="1">
            <a:off x="3233982" y="4155453"/>
            <a:ext cx="1630645" cy="819380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1902853"/>
      </p:ext>
    </p:extLst>
  </p:cSld>
  <p:clrMapOvr>
    <a:masterClrMapping/>
  </p:clrMapOvr>
  <p:transition spd="slow">
    <p:wipe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3138" y="6381288"/>
            <a:ext cx="2743200" cy="365125"/>
          </a:xfrm>
        </p:spPr>
        <p:txBody>
          <a:bodyPr/>
          <a:lstStyle/>
          <a:p>
            <a:fld id="{0C944032-3D28-4E68-B92B-ACC4BF1020C3}" type="datetime1">
              <a:rPr lang="ru-RU" smtClean="0"/>
              <a:t>10.05.2024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6</a:t>
            </a:fld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137" y="1202243"/>
            <a:ext cx="9257907" cy="690677"/>
          </a:xfrm>
        </p:spPr>
        <p:txBody>
          <a:bodyPr/>
          <a:lstStyle/>
          <a:p>
            <a:r>
              <a:rPr lang="en-US" b="1" dirty="0"/>
              <a:t>Launch Activity</a:t>
            </a:r>
            <a:endParaRPr lang="ru-RU" b="1" dirty="0"/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169FC5DA-1FB8-44B9-8F06-2991DE983A4E}"/>
              </a:ext>
            </a:extLst>
          </p:cNvPr>
          <p:cNvSpPr txBox="1">
            <a:spLocks/>
          </p:cNvSpPr>
          <p:nvPr/>
        </p:nvSpPr>
        <p:spPr>
          <a:xfrm>
            <a:off x="993913" y="2077278"/>
            <a:ext cx="2435087" cy="9442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9BF4954-24BD-4975-B375-230A07B2FC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0215" y="2077278"/>
            <a:ext cx="8540829" cy="3784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569738"/>
      </p:ext>
    </p:extLst>
  </p:cSld>
  <p:clrMapOvr>
    <a:masterClrMapping/>
  </p:clrMapOvr>
  <p:transition spd="slow">
    <p:wipe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3138" y="6381288"/>
            <a:ext cx="2743200" cy="365125"/>
          </a:xfrm>
        </p:spPr>
        <p:txBody>
          <a:bodyPr/>
          <a:lstStyle/>
          <a:p>
            <a:fld id="{0C944032-3D28-4E68-B92B-ACC4BF1020C3}" type="datetime1">
              <a:rPr lang="ru-RU" smtClean="0"/>
              <a:t>10.05.2024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7</a:t>
            </a:fld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137" y="1202243"/>
            <a:ext cx="9257907" cy="690677"/>
          </a:xfrm>
        </p:spPr>
        <p:txBody>
          <a:bodyPr/>
          <a:lstStyle/>
          <a:p>
            <a:r>
              <a:rPr lang="ru-RU" b="1" dirty="0"/>
              <a:t>Загрузочный экран</a:t>
            </a:r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169FC5DA-1FB8-44B9-8F06-2991DE983A4E}"/>
              </a:ext>
            </a:extLst>
          </p:cNvPr>
          <p:cNvSpPr txBox="1">
            <a:spLocks/>
          </p:cNvSpPr>
          <p:nvPr/>
        </p:nvSpPr>
        <p:spPr>
          <a:xfrm>
            <a:off x="993913" y="2077278"/>
            <a:ext cx="2435087" cy="9442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02F48D2-8DD6-4D2F-9FF1-5785F7E09E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7765" y="1964932"/>
            <a:ext cx="7523606" cy="3984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363515"/>
      </p:ext>
    </p:extLst>
  </p:cSld>
  <p:clrMapOvr>
    <a:masterClrMapping/>
  </p:clrMapOvr>
  <p:transition spd="slow">
    <p:wipe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3138" y="6381288"/>
            <a:ext cx="2743200" cy="365125"/>
          </a:xfrm>
        </p:spPr>
        <p:txBody>
          <a:bodyPr/>
          <a:lstStyle/>
          <a:p>
            <a:fld id="{0C944032-3D28-4E68-B92B-ACC4BF1020C3}" type="datetime1">
              <a:rPr lang="ru-RU" smtClean="0"/>
              <a:t>10.05.2024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8</a:t>
            </a:fld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921" y="964884"/>
            <a:ext cx="9257907" cy="690677"/>
          </a:xfrm>
        </p:spPr>
        <p:txBody>
          <a:bodyPr/>
          <a:lstStyle/>
          <a:p>
            <a:r>
              <a:rPr lang="ru-RU" b="1" dirty="0"/>
              <a:t>Что умеет </a:t>
            </a:r>
            <a:r>
              <a:rPr lang="ru-RU" b="1" dirty="0" err="1"/>
              <a:t>Дино</a:t>
            </a:r>
            <a:endParaRPr lang="ru-RU" b="1" dirty="0"/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169FC5DA-1FB8-44B9-8F06-2991DE983A4E}"/>
              </a:ext>
            </a:extLst>
          </p:cNvPr>
          <p:cNvSpPr txBox="1">
            <a:spLocks/>
          </p:cNvSpPr>
          <p:nvPr/>
        </p:nvSpPr>
        <p:spPr>
          <a:xfrm>
            <a:off x="993913" y="2077278"/>
            <a:ext cx="2435087" cy="9442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88AE9F5-C078-4F5A-808C-18F75DFA5D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872" t="5978" r="56282"/>
          <a:stretch/>
        </p:blipFill>
        <p:spPr>
          <a:xfrm>
            <a:off x="1048714" y="2040379"/>
            <a:ext cx="2236304" cy="321073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ACD4ECE-EAB9-40B3-8C5C-E574C10269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986" t="13523" r="40326"/>
          <a:stretch/>
        </p:blipFill>
        <p:spPr>
          <a:xfrm>
            <a:off x="3930150" y="1997329"/>
            <a:ext cx="3653996" cy="3210732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9FD4087A-C3ED-4005-8AC4-2E172557D81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722" t="33187" r="65109"/>
          <a:stretch/>
        </p:blipFill>
        <p:spPr>
          <a:xfrm>
            <a:off x="8233581" y="1991400"/>
            <a:ext cx="2853757" cy="3214995"/>
          </a:xfrm>
          <a:prstGeom prst="rect">
            <a:avLst/>
          </a:prstGeom>
        </p:spPr>
      </p:pic>
      <p:sp>
        <p:nvSpPr>
          <p:cNvPr id="14" name="Подзаголовок 2">
            <a:extLst>
              <a:ext uri="{FF2B5EF4-FFF2-40B4-BE49-F238E27FC236}">
                <a16:creationId xmlns:a16="http://schemas.microsoft.com/office/drawing/2014/main" id="{D71029F2-285A-43BB-8FE7-8BA32DF6C8BD}"/>
              </a:ext>
            </a:extLst>
          </p:cNvPr>
          <p:cNvSpPr txBox="1">
            <a:spLocks/>
          </p:cNvSpPr>
          <p:nvPr/>
        </p:nvSpPr>
        <p:spPr>
          <a:xfrm>
            <a:off x="699536" y="5500133"/>
            <a:ext cx="2878944" cy="607533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dirty="0"/>
              <a:t>Прыжок – правая половина экрана</a:t>
            </a:r>
          </a:p>
        </p:txBody>
      </p:sp>
      <p:sp>
        <p:nvSpPr>
          <p:cNvPr id="16" name="Подзаголовок 2">
            <a:extLst>
              <a:ext uri="{FF2B5EF4-FFF2-40B4-BE49-F238E27FC236}">
                <a16:creationId xmlns:a16="http://schemas.microsoft.com/office/drawing/2014/main" id="{EB64127A-7C00-4D8E-B334-79EDCCC7B652}"/>
              </a:ext>
            </a:extLst>
          </p:cNvPr>
          <p:cNvSpPr txBox="1">
            <a:spLocks/>
          </p:cNvSpPr>
          <p:nvPr/>
        </p:nvSpPr>
        <p:spPr>
          <a:xfrm>
            <a:off x="4166471" y="5500133"/>
            <a:ext cx="2878944" cy="607533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dirty="0" err="1"/>
              <a:t>Пригиб</a:t>
            </a:r>
            <a:r>
              <a:rPr lang="ru-RU" dirty="0"/>
              <a:t>– левая половина экрана</a:t>
            </a:r>
          </a:p>
        </p:txBody>
      </p:sp>
      <p:sp>
        <p:nvSpPr>
          <p:cNvPr id="17" name="Подзаголовок 2">
            <a:extLst>
              <a:ext uri="{FF2B5EF4-FFF2-40B4-BE49-F238E27FC236}">
                <a16:creationId xmlns:a16="http://schemas.microsoft.com/office/drawing/2014/main" id="{4666881F-D62A-4CC0-87DE-DD57DE6B5545}"/>
              </a:ext>
            </a:extLst>
          </p:cNvPr>
          <p:cNvSpPr txBox="1">
            <a:spLocks/>
          </p:cNvSpPr>
          <p:nvPr/>
        </p:nvSpPr>
        <p:spPr>
          <a:xfrm>
            <a:off x="8061167" y="5335838"/>
            <a:ext cx="3026171" cy="936124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dirty="0"/>
              <a:t>Смерть – при столкновении с препятствием</a:t>
            </a: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9A881058-372A-4DA4-9849-C822BD6D5A42}"/>
              </a:ext>
            </a:extLst>
          </p:cNvPr>
          <p:cNvSpPr/>
          <p:nvPr/>
        </p:nvSpPr>
        <p:spPr>
          <a:xfrm>
            <a:off x="863138" y="1806222"/>
            <a:ext cx="2612425" cy="4367378"/>
          </a:xfrm>
          <a:prstGeom prst="rect">
            <a:avLst/>
          </a:prstGeom>
          <a:noFill/>
          <a:ln w="31750">
            <a:solidFill>
              <a:srgbClr val="0068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CA58E803-78A3-4944-9957-6BA96804CC86}"/>
              </a:ext>
            </a:extLst>
          </p:cNvPr>
          <p:cNvSpPr/>
          <p:nvPr/>
        </p:nvSpPr>
        <p:spPr>
          <a:xfrm>
            <a:off x="3742082" y="1795258"/>
            <a:ext cx="4030133" cy="4367378"/>
          </a:xfrm>
          <a:prstGeom prst="rect">
            <a:avLst/>
          </a:prstGeom>
          <a:noFill/>
          <a:ln w="31750">
            <a:solidFill>
              <a:srgbClr val="0068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22A2DBC8-A79A-4BA3-AF88-05562DB98297}"/>
              </a:ext>
            </a:extLst>
          </p:cNvPr>
          <p:cNvSpPr/>
          <p:nvPr/>
        </p:nvSpPr>
        <p:spPr>
          <a:xfrm>
            <a:off x="8038734" y="1795258"/>
            <a:ext cx="3243455" cy="4367378"/>
          </a:xfrm>
          <a:prstGeom prst="rect">
            <a:avLst/>
          </a:prstGeom>
          <a:noFill/>
          <a:ln w="31750">
            <a:solidFill>
              <a:srgbClr val="0068E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32851857"/>
      </p:ext>
    </p:extLst>
  </p:cSld>
  <p:clrMapOvr>
    <a:masterClrMapping/>
  </p:clrMapOvr>
  <p:transition spd="slow">
    <p:wipe dir="r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3138" y="6381288"/>
            <a:ext cx="2743200" cy="365125"/>
          </a:xfrm>
        </p:spPr>
        <p:txBody>
          <a:bodyPr/>
          <a:lstStyle/>
          <a:p>
            <a:fld id="{0C944032-3D28-4E68-B92B-ACC4BF1020C3}" type="datetime1">
              <a:rPr lang="ru-RU" smtClean="0"/>
              <a:t>10.05.2024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9</a:t>
            </a:fld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137" y="1202243"/>
            <a:ext cx="9257907" cy="690677"/>
          </a:xfrm>
        </p:spPr>
        <p:txBody>
          <a:bodyPr/>
          <a:lstStyle/>
          <a:p>
            <a:r>
              <a:rPr lang="ru-RU" b="1" dirty="0"/>
              <a:t>Планы дальнейшего развития</a:t>
            </a:r>
          </a:p>
        </p:txBody>
      </p:sp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D886C80E-CC0D-4575-BD66-5A7C11006F28}"/>
              </a:ext>
            </a:extLst>
          </p:cNvPr>
          <p:cNvSpPr txBox="1">
            <a:spLocks/>
          </p:cNvSpPr>
          <p:nvPr/>
        </p:nvSpPr>
        <p:spPr>
          <a:xfrm>
            <a:off x="920090" y="2467238"/>
            <a:ext cx="9144000" cy="2671291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Добавление игровой валюты и скинов на персонажа</a:t>
            </a:r>
            <a:endParaRPr lang="en-US" dirty="0"/>
          </a:p>
          <a:p>
            <a:r>
              <a:rPr lang="ru-RU" dirty="0"/>
              <a:t>Увеличение количества врагов</a:t>
            </a:r>
          </a:p>
          <a:p>
            <a:r>
              <a:rPr lang="ru-RU" dirty="0"/>
              <a:t>Финальный босс</a:t>
            </a:r>
          </a:p>
          <a:p>
            <a:r>
              <a:rPr lang="ru-RU" dirty="0"/>
              <a:t>Смена дня и ночи</a:t>
            </a:r>
          </a:p>
          <a:p>
            <a:r>
              <a:rPr lang="ru-RU" dirty="0"/>
              <a:t>Уровни сложности</a:t>
            </a:r>
          </a:p>
          <a:p>
            <a:r>
              <a:rPr lang="ru-RU" dirty="0"/>
              <a:t>Новые карты</a:t>
            </a:r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169FC5DA-1FB8-44B9-8F06-2991DE983A4E}"/>
              </a:ext>
            </a:extLst>
          </p:cNvPr>
          <p:cNvSpPr txBox="1">
            <a:spLocks/>
          </p:cNvSpPr>
          <p:nvPr/>
        </p:nvSpPr>
        <p:spPr>
          <a:xfrm>
            <a:off x="993913" y="2077278"/>
            <a:ext cx="2435087" cy="9442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47F65EB-C1BD-443C-B0D6-86582004D7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2932" y="2614047"/>
            <a:ext cx="5508978" cy="309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427617"/>
      </p:ext>
    </p:extLst>
  </p:cSld>
  <p:clrMapOvr>
    <a:masterClrMapping/>
  </p:clrMapOvr>
  <p:transition spd="slow">
    <p:wipe dir="r"/>
  </p:transition>
</p:sld>
</file>

<file path=ppt/theme/theme1.xml><?xml version="1.0" encoding="utf-8"?>
<a:theme xmlns:a="http://schemas.openxmlformats.org/drawingml/2006/main" name="Samsung IT School White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amsung IT School En">
  <a:themeElements>
    <a:clrScheme name="Другая 1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FFC000"/>
      </a:hlink>
      <a:folHlink>
        <a:srgbClr val="FFC000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amsung IT School White En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352</TotalTime>
  <Words>139</Words>
  <Application>Microsoft Office PowerPoint</Application>
  <PresentationFormat>Широкоэкранный</PresentationFormat>
  <Paragraphs>56</Paragraphs>
  <Slides>13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3</vt:i4>
      </vt:variant>
      <vt:variant>
        <vt:lpstr>Заголовки слайдов</vt:lpstr>
      </vt:variant>
      <vt:variant>
        <vt:i4>13</vt:i4>
      </vt:variant>
    </vt:vector>
  </HeadingPairs>
  <TitlesOfParts>
    <vt:vector size="20" baseType="lpstr">
      <vt:lpstr>SamsungOne 800C</vt:lpstr>
      <vt:lpstr>Calibri</vt:lpstr>
      <vt:lpstr>SamsungOne 450C</vt:lpstr>
      <vt:lpstr>Arial</vt:lpstr>
      <vt:lpstr>Samsung IT School White</vt:lpstr>
      <vt:lpstr>Samsung IT School En</vt:lpstr>
      <vt:lpstr>Samsung IT School White En</vt:lpstr>
      <vt:lpstr>Презентация PowerPoint</vt:lpstr>
      <vt:lpstr>DinoRush</vt:lpstr>
      <vt:lpstr>Описание проекта</vt:lpstr>
      <vt:lpstr>Особенности проекта</vt:lpstr>
      <vt:lpstr>Структура проекта</vt:lpstr>
      <vt:lpstr>Launch Activity</vt:lpstr>
      <vt:lpstr>Загрузочный экран</vt:lpstr>
      <vt:lpstr>Что умеет Дино</vt:lpstr>
      <vt:lpstr>Планы дальнейшего развития</vt:lpstr>
      <vt:lpstr>Результат</vt:lpstr>
      <vt:lpstr>Результат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SAMSUNG Presentation</dc:title>
  <dc:creator>Roman Lesovoy</dc:creator>
  <cp:lastModifiedBy>Даша Снорикова</cp:lastModifiedBy>
  <cp:revision>41</cp:revision>
  <dcterms:created xsi:type="dcterms:W3CDTF">2020-05-25T08:37:09Z</dcterms:created>
  <dcterms:modified xsi:type="dcterms:W3CDTF">2024-05-10T18:26:20Z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">
    <vt:lpwstr>NSCCustomProperty</vt:lpwstr>
  </property>
  <property fmtid="{D5CDD505-2E9C-101B-9397-08002B2CF9AE}" pid="3" name="NSCPROP_SA">
    <vt:lpwstr>C:\Users\grebenkina.a\Downloads\SAMSUNG_IT_School_Presentation_Template_2020_PR (2).pptx</vt:lpwstr>
  </property>
</Properties>
</file>